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301" r:id="rId17"/>
    <p:sldId id="274" r:id="rId18"/>
    <p:sldId id="275" r:id="rId19"/>
    <p:sldId id="276" r:id="rId20"/>
    <p:sldId id="277" r:id="rId21"/>
    <p:sldId id="278" r:id="rId22"/>
    <p:sldId id="279" r:id="rId23"/>
    <p:sldId id="280" r:id="rId24"/>
    <p:sldId id="281" r:id="rId25"/>
    <p:sldId id="283" r:id="rId26"/>
    <p:sldId id="284" r:id="rId27"/>
    <p:sldId id="288" r:id="rId28"/>
    <p:sldId id="294" r:id="rId29"/>
    <p:sldId id="295" r:id="rId30"/>
    <p:sldId id="296" r:id="rId31"/>
    <p:sldId id="297" r:id="rId32"/>
    <p:sldId id="298" r:id="rId33"/>
    <p:sldId id="286" r:id="rId34"/>
    <p:sldId id="287" r:id="rId35"/>
    <p:sldId id="289" r:id="rId36"/>
    <p:sldId id="290" r:id="rId37"/>
    <p:sldId id="299" r:id="rId38"/>
    <p:sldId id="291" r:id="rId39"/>
    <p:sldId id="300" r:id="rId4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54" autoAdjust="0"/>
    <p:restoredTop sz="40450" autoAdjust="0"/>
  </p:normalViewPr>
  <p:slideViewPr>
    <p:cSldViewPr>
      <p:cViewPr>
        <p:scale>
          <a:sx n="57" d="100"/>
          <a:sy n="57" d="100"/>
        </p:scale>
        <p:origin x="952" y="1240"/>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p:scale>
          <a:sx n="82" d="100"/>
          <a:sy n="82" d="100"/>
        </p:scale>
        <p:origin x="1540" y="-16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スモウルビー</a:t>
            </a:r>
            <a:r>
              <a:rPr lang="ja-JP" altLang="en-US" dirty="0"/>
              <a:t>の詳細に入る前に、少しプログラミング教育の現状を紹介したいと思います。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a:p>
            <a:r>
              <a:rPr lang="ja-JP" altLang="en-US" dirty="0"/>
              <a:t>次に、イギリスでは、</a:t>
            </a:r>
            <a:r>
              <a:rPr lang="ja-JP" altLang="en-US" dirty="0" smtClean="0"/>
              <a:t>今月から</a:t>
            </a:r>
            <a:r>
              <a:rPr lang="ja-JP" altLang="en-US" dirty="0"/>
              <a:t>、</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smtClean="0"/>
              <a:t>その他</a:t>
            </a:r>
            <a:r>
              <a:rPr lang="ja-JP" altLang="en-US" dirty="0"/>
              <a:t>にも</a:t>
            </a:r>
            <a:r>
              <a:rPr lang="ja-JP" altLang="en-US" dirty="0" smtClean="0"/>
              <a:t>、</a:t>
            </a:r>
            <a:r>
              <a:rPr lang="en-US" altLang="ja-JP" dirty="0" smtClean="0"/>
              <a:t>Skype</a:t>
            </a:r>
            <a:r>
              <a:rPr lang="ja-JP" altLang="en-US" dirty="0" smtClean="0"/>
              <a:t>発祥の地として有名なエストニアや、フィンランド、シンガポール</a:t>
            </a:r>
            <a:r>
              <a:rPr lang="ja-JP" altLang="en-US" dirty="0"/>
              <a:t>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須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a:t>
            </a:r>
            <a:r>
              <a:rPr lang="ja-JP" altLang="en-US" dirty="0" smtClean="0"/>
              <a:t>だけ会社の</a:t>
            </a:r>
            <a:r>
              <a:rPr lang="ja-JP" altLang="en-US" dirty="0"/>
              <a:t>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60</a:t>
            </a:r>
            <a:r>
              <a:rPr lang="ja-JP" altLang="en-US" dirty="0" smtClean="0"/>
              <a:t>人の従業員がいます。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その</a:t>
            </a:r>
            <a:r>
              <a:rPr lang="ja-JP" altLang="en-US" dirty="0"/>
              <a:t>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00" y="5599348"/>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685925"/>
            <a:ext cx="7424737"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923330"/>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a:t>
            </a:r>
            <a:r>
              <a:rPr lang="en-US" altLang="ja-JP" sz="4000" dirty="0" smtClean="0">
                <a:effectLst>
                  <a:outerShdw blurRad="50800" dist="101600" dir="5400000" algn="t" rotWithShape="0">
                    <a:prstClr val="black">
                      <a:alpha val="40000"/>
                    </a:prstClr>
                  </a:outerShdw>
                </a:effectLst>
              </a:rPr>
              <a:t> </a:t>
            </a:r>
            <a:r>
              <a:rPr lang="en-US" altLang="ja-JP" sz="5400" dirty="0">
                <a:solidFill>
                  <a:srgbClr val="FF6633"/>
                </a:solidFill>
                <a:effectLst>
                  <a:outerShdw blurRad="50800" dist="101600" dir="5400000" algn="t" rotWithShape="0">
                    <a:prstClr val="black">
                      <a:alpha val="40000"/>
                    </a:prstClr>
                  </a:outerShdw>
                </a:effectLst>
              </a:rPr>
              <a:t>c</a:t>
            </a:r>
            <a:r>
              <a:rPr lang="en-US" altLang="ja-JP" sz="5400" dirty="0" smtClean="0">
                <a:solidFill>
                  <a:srgbClr val="FF6633"/>
                </a:solidFill>
                <a:effectLst>
                  <a:outerShdw blurRad="50800" dist="101600" dir="5400000" algn="t" rotWithShape="0">
                    <a:prstClr val="black">
                      <a:alpha val="40000"/>
                    </a:prstClr>
                  </a:outerShdw>
                </a:effectLst>
              </a:rPr>
              <a:t>hallenge!</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a:t>S</a:t>
            </a:r>
            <a:r>
              <a:rPr lang="en-US" altLang="ja-JP" sz="2400" b="1" dirty="0" smtClean="0"/>
              <a:t>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1500">
        <p:split/>
      </p:transition>
    </mc:Choice>
    <mc:Fallback>
      <p:transition spd="slow">
        <p:spli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10802</TotalTime>
  <Words>3417</Words>
  <Application>Microsoft Office PowerPoint</Application>
  <PresentationFormat>画面に合わせる (4:3)</PresentationFormat>
  <Paragraphs>416</Paragraphs>
  <Slides>39</Slides>
  <Notes>39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181</cp:revision>
  <dcterms:created xsi:type="dcterms:W3CDTF">2014-09-17T02:10:41Z</dcterms:created>
  <dcterms:modified xsi:type="dcterms:W3CDTF">2014-09-24T14:13:19Z</dcterms:modified>
</cp:coreProperties>
</file>